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1"/>
    <p:sldMasterId id="2147483675" r:id="rId2"/>
    <p:sldMasterId id="2147483689" r:id="rId3"/>
  </p:sldMasterIdLst>
  <p:notesMasterIdLst>
    <p:notesMasterId r:id="rId19"/>
  </p:notesMasterIdLst>
  <p:sldIdLst>
    <p:sldId id="283" r:id="rId4"/>
    <p:sldId id="257" r:id="rId5"/>
    <p:sldId id="290" r:id="rId6"/>
    <p:sldId id="258" r:id="rId7"/>
    <p:sldId id="264" r:id="rId8"/>
    <p:sldId id="296" r:id="rId9"/>
    <p:sldId id="260" r:id="rId10"/>
    <p:sldId id="304" r:id="rId11"/>
    <p:sldId id="297" r:id="rId12"/>
    <p:sldId id="285" r:id="rId13"/>
    <p:sldId id="303" r:id="rId14"/>
    <p:sldId id="306" r:id="rId15"/>
    <p:sldId id="307" r:id="rId16"/>
    <p:sldId id="282" r:id="rId17"/>
    <p:sldId id="265" r:id="rId18"/>
  </p:sldIdLst>
  <p:sldSz cx="18288000" cy="10288588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67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516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47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12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56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835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4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>
            <a:extLst>
              <a:ext uri="{FF2B5EF4-FFF2-40B4-BE49-F238E27FC236}">
                <a16:creationId xmlns:a16="http://schemas.microsoft.com/office/drawing/2014/main" id="{D9188A37-CC4B-308D-594F-96E936A7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43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879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215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63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F7AE-A646-6FEF-2C18-35351BE81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10EB8-B99C-1AFC-5EE3-16D8CCFDF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B78B-DEBE-CE77-F42C-D16AEECE09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0AC63-90EB-97F8-A609-D9AF39CEE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824D0-2F60-6982-2488-166AEAB98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74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9FED-5108-6783-8F1E-54F8F9538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72CC-8C41-8047-91E2-648F042E7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4841F-2619-599C-70DC-9775B717B0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311E8-B6DE-5501-5E93-7DA5E2C3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A3DA-3721-590F-CA91-0116959C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39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8CFD-ED5D-0770-4B8C-9E8CE084A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03D26-2A64-7499-18E4-80A29B0B8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7249-AB14-B3E7-7BB5-1ACE517E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42F6C-DAFE-F3AA-890A-2EC61C0D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E486F-A85D-1B89-F45A-FED4BC38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520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F507-CB49-946F-EBA4-56B7A499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6CDB4-059D-FD8C-E244-B8DBFCAE1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CA868-8D6A-B666-073A-0B2A3668E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C6B17-6090-E06C-01AF-5A38897E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B4C0C-451C-C13F-9522-48C04F970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35619-D6F7-8C8A-4B4A-FBEEEA782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4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497DB-C51F-1FE2-FEF8-05ED76AE2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0DA76-84E8-227E-A9DF-47A12016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980C7-F0C0-351C-8270-0CA467C6B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940DC-E683-9A67-5252-80384B406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6988C-1686-EB5F-C9EC-A8BF1E3AC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39A2A-E54F-5E23-5966-D7FF3512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365C9-DF98-E18C-814F-84BC2084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1496DE-9069-2632-6B76-9D3C8A45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823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45D2-1552-298F-F7ED-7044953F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2A01C5-B9FF-B51E-5468-BA983BF2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7E3BB-85DC-27E7-8F31-6B62BB1A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620EFF-F9F4-79A3-C347-3C994895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49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383537-60C3-08B6-A535-E9262E66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6EFD7D-0E16-5C06-BA93-7802210AD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46BE0-BF64-C65C-1045-499D05270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67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2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A3DE-065C-856C-DC37-5D9A5FEE5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1DA41-DD02-358C-B050-D5F311601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C3D4A-B655-12D2-D960-380647A65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27CE-8B7C-B4E4-D45A-BD3D89D4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A354B-6637-E18B-74F8-9E68EA82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1CAD0-D3EC-9564-DBC1-69A69D24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041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DF61-AFF0-5C2B-1B5B-D2528FCD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EF986-4482-6BED-D4C1-AF8D8CA0D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37455-6682-5A65-9D5D-CD489404A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FB484-4712-B27F-7BDE-58B2F5AFA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F7091-C590-1B3A-161C-9484A746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EBA4E-9624-1C7B-3D01-C6987239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26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4A6D-3203-5F22-E2CE-EADDBBD5A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1A4C2-D5F8-E900-106C-578B603AF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B4348-CE05-ED02-C08F-8982E373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698A3-626C-98BC-79A7-314A68E8D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E9A17-5E0E-543F-8F1C-7EF9E99EE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1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9E700F-E434-6E6D-DEE5-B51C2B2B2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19730-D874-C1DC-D823-CE11F788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8349D-8CCC-0210-CD81-6A0772E2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99943-EC36-5841-F44D-D46C7B1E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9ABD3-F425-32DA-4B61-511C354E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850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D1BD-9A53-868D-5DA3-C6CCFB0B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246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60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63E4-8E8E-0BCB-947A-9EBBF44E1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ADE40-CE8A-2CDD-AD98-4AC48C2B3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AAAA0-89E0-5174-97ED-D6793BAB4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3B956-E918-1494-67D4-94B30CA4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57811-401D-CAC2-029E-A8DFF7D1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96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3FDCF-50F2-2665-959A-71A487A52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86C77-AC93-DE47-5B0A-1453CA8B3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44683-511C-C140-E80D-499E6B7447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35879-C9C8-442D-F36D-D675E35D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826EF-C6C1-FD0A-6AB6-A7DE52C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28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28B9-24EA-1081-B0CC-5E4FB9BDE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CD63A-A2FF-351B-AA86-CE9C58FEB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31038-4391-DF2B-276C-9D6C65BD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CD388-B97C-38BB-FFB5-01CFAB81D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6CBA6-7485-106C-5019-EF0B05FB4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2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B4AB-EF98-693C-6E17-DD2DD9CF1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1E631-E288-8123-67E1-1F17147CE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E419D5-B04F-358A-6BDB-045CBE28B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171AAE-8D31-0845-A74D-272B7CEA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25DEE-C6C7-48CE-0FC9-72631532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F755-F0F4-365C-CD87-6C2D217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>
            <a:extLst>
              <a:ext uri="{FF2B5EF4-FFF2-40B4-BE49-F238E27FC236}">
                <a16:creationId xmlns:a16="http://schemas.microsoft.com/office/drawing/2014/main" id="{E15800F3-5745-5E85-6897-84093CE3EAE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65993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ECD88-15C1-1322-13D1-7D453E57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982A4-D768-1A2E-6B51-F518DE80E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C87AD-4160-2331-EA00-1FA5826A9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535C01-0651-9EF0-F1E7-E235FF63BD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6A74B-302B-3079-19C4-0F49D2C7A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68145-2DEF-48FA-3ED3-111220DC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2BDF4A-FAB1-7A37-5E33-A3DFF7AC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3E0C39-F78A-905C-FA05-4B70C3FA8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963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D76A8-0DC3-5A9E-74CC-252D564D7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2BCE4-DFF3-0548-1A19-031FF7CD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C8284-7ECC-BFC8-9ED5-8B4E8FE16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35355-9652-4FDB-B5AA-865ECFF4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081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E9260F-65A2-AE9A-6718-21EF53A5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62B13-4311-DF17-6C5E-F326C52B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E0BE0D-27E7-0FC4-B07D-B224989A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632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FB6B3-347A-F67B-2B52-7AC749084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2A281-0DD9-0EF9-8498-E712A38E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5D595-DFA6-B057-6B5B-312B12F02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2E146-ACEA-34CC-C95F-DD5B6A9F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70161-E8A7-D979-F019-C74088002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74008-71A6-E0FA-7C3B-D655A0CA1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68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B813-70A7-F929-985B-51AFE03E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54CE3-FD3D-9D32-041B-F3C63FECB0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E3B584-1B07-674D-9846-121C2DACD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CD0BE-EC27-B8F4-4DF5-B2D93E13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4779-C323-589D-E6C5-D84152C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301AA-935A-6EBC-1557-FC50277F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032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14C4-A1F1-8B8F-3D2B-DC31AA7F7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561F6-B612-2024-AF63-4AA14797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1533C-5C62-E579-BFA6-C5801600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CD10D-E2B2-8FF7-B921-4410AE5C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226DE-BF06-020C-B9ED-375901CC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045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73CAC1-3032-79C1-DE53-39914027B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E11BC-A5BF-52F4-BDC7-B7ED5D76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7D42F-0546-6CB8-263A-232C14C1FA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0FFCE-D5F8-C545-9E35-4FA1F782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95BED-AC4C-2FA6-204F-F7759574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0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AB1217-ABEB-E94F-CD11-89BE005FFE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2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35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7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18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74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8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3B8F6-C851-F865-F186-AA428BA89F9F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BF80CB-5E7D-5222-4F67-A04F5160CC25}"/>
              </a:ext>
            </a:extLst>
          </p:cNvPr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A54FE2-D7B6-5066-8F74-1AD5AB1E3476}"/>
              </a:ext>
            </a:extLst>
          </p:cNvPr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>
            <a:extLst>
              <a:ext uri="{FF2B5EF4-FFF2-40B4-BE49-F238E27FC236}">
                <a16:creationId xmlns:a16="http://schemas.microsoft.com/office/drawing/2014/main" id="{19AB38B8-77DB-3F97-8298-C68A56BF560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6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87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40000" indent="-360000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213E8D33-52EC-7ADC-38A7-9920CCE60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>
            <a:extLst>
              <a:ext uri="{FF2B5EF4-FFF2-40B4-BE49-F238E27FC236}">
                <a16:creationId xmlns:a16="http://schemas.microsoft.com/office/drawing/2014/main" id="{2811C105-1762-00B1-1C08-8C34220C082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205A7E-173C-AE13-565C-C602DC0050D2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12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60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D917DF5F-A12F-6512-D679-6FB6DCE1C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08A503D-2D16-A355-B8B0-C2803A8B1A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  <p:extLst>
      <p:ext uri="{BB962C8B-B14F-4D97-AF65-F5344CB8AC3E}">
        <p14:creationId xmlns:p14="http://schemas.microsoft.com/office/powerpoint/2010/main" val="38470803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Panic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581741A-DD97-8636-6F57-AB7289BF1B2B}"/>
              </a:ext>
            </a:extLst>
          </p:cNvPr>
          <p:cNvSpPr/>
          <p:nvPr/>
        </p:nvSpPr>
        <p:spPr bwMode="auto">
          <a:xfrm>
            <a:off x="389502" y="1733992"/>
            <a:ext cx="13790955" cy="362177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panic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function is used to trigger a panic or runtime error explicitly.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Panics are typically used for unrecoverable errors, such as unexpected conditions or invalid program states.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When a panic occurs, the normal flow of execution is terminated, and the program begins to unwind the call stack, running deferred functions along the way.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program exits with an error message, including the panic value, which can be any type.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6BF47D-B965-06D1-AC37-721443F7DC84}"/>
              </a:ext>
            </a:extLst>
          </p:cNvPr>
          <p:cNvSpPr/>
          <p:nvPr/>
        </p:nvSpPr>
        <p:spPr bwMode="auto">
          <a:xfrm>
            <a:off x="6763657" y="5657084"/>
            <a:ext cx="10110000" cy="399416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 doSomething()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if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someCondition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panic("An error occurred")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}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// Rest of the code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071AFEE-3B9D-8DAF-5C1E-58F6625DD9D4}"/>
              </a:ext>
            </a:extLst>
          </p:cNvPr>
          <p:cNvSpPr/>
          <p:nvPr/>
        </p:nvSpPr>
        <p:spPr bwMode="auto">
          <a:xfrm>
            <a:off x="13520456" y="5676016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42174064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581741A-DD97-8636-6F57-AB7289BF1B2B}"/>
              </a:ext>
            </a:extLst>
          </p:cNvPr>
          <p:cNvSpPr/>
          <p:nvPr/>
        </p:nvSpPr>
        <p:spPr bwMode="auto">
          <a:xfrm>
            <a:off x="389502" y="2285534"/>
            <a:ext cx="13297469" cy="513126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recover function is used to catch and handle panics.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It is only valid when called from within a deferred function.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When recover is called and there is a panic in progress, it stops the panic and returns the value that was passed to the panic function.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This allows you to handle the error gracefully and take appropriate actions, such as logging the error, cleaning up resources, or attempting to recover from the panic.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Recover should only be used within a deferred function.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If called outside a deferred function, it returns nil.</a:t>
            </a:r>
          </a:p>
        </p:txBody>
      </p:sp>
    </p:spTree>
    <p:extLst>
      <p:ext uri="{BB962C8B-B14F-4D97-AF65-F5344CB8AC3E}">
        <p14:creationId xmlns:p14="http://schemas.microsoft.com/office/powerpoint/2010/main" val="27681857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Panic and Recover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AB9C4E-EBFA-E2FD-4F0F-7AF94F4760CA}"/>
              </a:ext>
            </a:extLst>
          </p:cNvPr>
          <p:cNvSpPr/>
          <p:nvPr/>
        </p:nvSpPr>
        <p:spPr bwMode="auto">
          <a:xfrm>
            <a:off x="420915" y="1693936"/>
            <a:ext cx="10247085" cy="801612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defer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if r := recover(); r != nil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("Recovered from panic:", r)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}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}()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("Before panic")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panic("Something went wrong!") 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("After panic") 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6522981" y="1693936"/>
            <a:ext cx="2895202" cy="3870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EBE8ABE-5E07-67AB-C63B-AAECA366F763}"/>
              </a:ext>
            </a:extLst>
          </p:cNvPr>
          <p:cNvSpPr/>
          <p:nvPr/>
        </p:nvSpPr>
        <p:spPr bwMode="auto">
          <a:xfrm>
            <a:off x="11229237" y="4937878"/>
            <a:ext cx="6357258" cy="226120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Before panic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Recovered from panic: Something went wrong!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1D6AAF4-72CC-669E-A877-021D2F22B4B1}"/>
              </a:ext>
            </a:extLst>
          </p:cNvPr>
          <p:cNvSpPr/>
          <p:nvPr/>
        </p:nvSpPr>
        <p:spPr bwMode="auto">
          <a:xfrm>
            <a:off x="12960265" y="4550809"/>
            <a:ext cx="2895202" cy="3870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29237225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5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581741A-DD97-8636-6F57-AB7289BF1B2B}"/>
              </a:ext>
            </a:extLst>
          </p:cNvPr>
          <p:cNvSpPr/>
          <p:nvPr/>
        </p:nvSpPr>
        <p:spPr bwMode="auto">
          <a:xfrm>
            <a:off x="491104" y="2430677"/>
            <a:ext cx="13790955" cy="362177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We use a defer function to set up a deferred function call that will recover from any panic.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Before triggering the panic, we print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Before panic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We intentionally trigger a panic using the panic function with a message.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deferred function inside the recover will catch the panic and print the message.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program will not execute the code after the panic.</a:t>
            </a:r>
          </a:p>
        </p:txBody>
      </p:sp>
      <p:pic>
        <p:nvPicPr>
          <p:cNvPr id="5" name="Picture 4" descr="A yellow triangle with a black exclamation mark&#10;&#10;Description automatically generated">
            <a:extLst>
              <a:ext uri="{FF2B5EF4-FFF2-40B4-BE49-F238E27FC236}">
                <a16:creationId xmlns:a16="http://schemas.microsoft.com/office/drawing/2014/main" id="{69F6587C-C382-E0BD-D563-8953F3F8A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0172" y="6419110"/>
            <a:ext cx="2877602" cy="287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7538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862B5-6B8F-F46D-CE08-3E0DBF88C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Use defer statement in Golang programs</a:t>
            </a:r>
          </a:p>
          <a:p>
            <a:r>
              <a:rPr lang="en-US" dirty="0"/>
              <a:t>Use panic and recover in Golang programs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81440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7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>
            <a:extLst>
              <a:ext uri="{FF2B5EF4-FFF2-40B4-BE49-F238E27FC236}">
                <a16:creationId xmlns:a16="http://schemas.microsoft.com/office/drawing/2014/main" id="{630BC2EE-B514-D068-36BA-370505558006}"/>
              </a:ext>
            </a:extLst>
          </p:cNvPr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Go Programming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Programming Concepts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3. Control Statements 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D617FD-29DD-7603-60C6-7DDD1D6B1D7A}"/>
              </a:ext>
            </a:extLst>
          </p:cNvPr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3</a:t>
              </a:r>
              <a:endParaRPr lang="en-US" sz="27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Setting up the Go Environment</a:t>
            </a:r>
            <a:r>
              <a:rPr lang="en-US" sz="2550" dirty="0">
                <a:solidFill>
                  <a:schemeClr val="bg1"/>
                </a:solidFill>
              </a:rPr>
              <a:t>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>
            <a:extLst>
              <a:ext uri="{FF2B5EF4-FFF2-40B4-BE49-F238E27FC236}">
                <a16:creationId xmlns:a16="http://schemas.microsoft.com/office/drawing/2014/main" id="{23D6E3C1-58CE-2F19-8892-F3D884716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495B32-5FB1-34A3-D988-0E7A7F7DC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35CDEE-22C8-802E-CAC0-6924C1DF8102}"/>
              </a:ext>
            </a:extLst>
          </p:cNvPr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Introduction to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5828924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E2E7-74CE-D40C-FEC4-3C0AB5E0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2E1C-AC79-8226-13C7-746BC904F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Golang Defer Statement</a:t>
            </a:r>
          </a:p>
          <a:p>
            <a:r>
              <a:rPr lang="en-US" dirty="0"/>
              <a:t>Panic and Recover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277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02F9CF-AD75-90FC-6AF3-602E67FE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FA9EEE-B711-7A63-4CF6-DC5C26FAE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Work with defer statements in Golang</a:t>
            </a:r>
          </a:p>
          <a:p>
            <a:r>
              <a:rPr lang="en-US" dirty="0"/>
              <a:t>Describe panic and recover for control statements</a:t>
            </a:r>
          </a:p>
        </p:txBody>
      </p:sp>
    </p:spTree>
    <p:extLst>
      <p:ext uri="{BB962C8B-B14F-4D97-AF65-F5344CB8AC3E}">
        <p14:creationId xmlns:p14="http://schemas.microsoft.com/office/powerpoint/2010/main" val="29685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Golang Defer Statement</a:t>
            </a:r>
          </a:p>
        </p:txBody>
      </p:sp>
    </p:spTree>
    <p:extLst>
      <p:ext uri="{BB962C8B-B14F-4D97-AF65-F5344CB8AC3E}">
        <p14:creationId xmlns:p14="http://schemas.microsoft.com/office/powerpoint/2010/main" val="38267446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Defer Statement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AB9C4E-EBFA-E2FD-4F0F-7AF94F4760CA}"/>
              </a:ext>
            </a:extLst>
          </p:cNvPr>
          <p:cNvSpPr/>
          <p:nvPr/>
        </p:nvSpPr>
        <p:spPr bwMode="auto">
          <a:xfrm>
            <a:off x="607217" y="2107723"/>
            <a:ext cx="14052212" cy="395924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defer statement is used to schedule a function call to be executed when the surrounding function returns. 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It is also used to delay the execution of a function until the surrounding function, often referred to as the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containing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or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enclosing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function, completes.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It's commonly used for tasks such as resource cleanup, closing files, releasing locks, and ensuring that certain operations are performed just before a function returns.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It is often used for cleanup and resource management.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9AC0643-35FF-9195-A588-A24EE52837E9}"/>
              </a:ext>
            </a:extLst>
          </p:cNvPr>
          <p:cNvSpPr/>
          <p:nvPr/>
        </p:nvSpPr>
        <p:spPr bwMode="auto">
          <a:xfrm>
            <a:off x="5279171" y="6845926"/>
            <a:ext cx="7729658" cy="266987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someFunction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defer cleanup()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// Function body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7633323" y="6458857"/>
            <a:ext cx="2895202" cy="3870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3096329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Defer Statement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AB9C4E-EBFA-E2FD-4F0F-7AF94F4760CA}"/>
              </a:ext>
            </a:extLst>
          </p:cNvPr>
          <p:cNvSpPr/>
          <p:nvPr/>
        </p:nvSpPr>
        <p:spPr bwMode="auto">
          <a:xfrm>
            <a:off x="607218" y="1693936"/>
            <a:ext cx="8086840" cy="791452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(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os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“ 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file, err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os.Open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("example.txt")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if err != nil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("Error:", err)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return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}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defer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file.Close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() 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A46809-2AD7-90A7-FE54-9E48E2F4B882}"/>
              </a:ext>
            </a:extLst>
          </p:cNvPr>
          <p:cNvSpPr/>
          <p:nvPr/>
        </p:nvSpPr>
        <p:spPr bwMode="auto">
          <a:xfrm>
            <a:off x="4650638" y="1693936"/>
            <a:ext cx="2895202" cy="3870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EBE8ABE-5E07-67AB-C63B-AAECA366F763}"/>
              </a:ext>
            </a:extLst>
          </p:cNvPr>
          <p:cNvSpPr/>
          <p:nvPr/>
        </p:nvSpPr>
        <p:spPr bwMode="auto">
          <a:xfrm>
            <a:off x="9439161" y="4937878"/>
            <a:ext cx="7702211" cy="226120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ERROR!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Error: open example.txt: no such file or directory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1D6AAF4-72CC-669E-A877-021D2F22B4B1}"/>
              </a:ext>
            </a:extLst>
          </p:cNvPr>
          <p:cNvSpPr/>
          <p:nvPr/>
        </p:nvSpPr>
        <p:spPr bwMode="auto">
          <a:xfrm>
            <a:off x="11842665" y="4550809"/>
            <a:ext cx="2895202" cy="3870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10630929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5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Panic and Recover</a:t>
            </a:r>
          </a:p>
        </p:txBody>
      </p:sp>
    </p:spTree>
    <p:extLst>
      <p:ext uri="{BB962C8B-B14F-4D97-AF65-F5344CB8AC3E}">
        <p14:creationId xmlns:p14="http://schemas.microsoft.com/office/powerpoint/2010/main" val="5974795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3661ABC2-62D8-1140-B926-5EF1713490C0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F3F59CA5-C1A7-A94C-8600-6FC62280C6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C7DBEA53-9F15-B04F-B60E-FEA62461E99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16094</TotalTime>
  <Words>648</Words>
  <Application>Microsoft Office PowerPoint</Application>
  <PresentationFormat>Custom</PresentationFormat>
  <Paragraphs>96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Golang Defer Statement</vt:lpstr>
      <vt:lpstr>Defer Statement</vt:lpstr>
      <vt:lpstr>Defer Statement Example</vt:lpstr>
      <vt:lpstr>Panic and Recover</vt:lpstr>
      <vt:lpstr>Panic</vt:lpstr>
      <vt:lpstr>Recover</vt:lpstr>
      <vt:lpstr>Panic and Recover Example</vt:lpstr>
      <vt:lpstr>Explanation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64</cp:revision>
  <dcterms:created xsi:type="dcterms:W3CDTF">2023-08-03T08:03:42Z</dcterms:created>
  <dcterms:modified xsi:type="dcterms:W3CDTF">2023-10-20T07:35:37Z</dcterms:modified>
</cp:coreProperties>
</file>

<file path=docProps/thumbnail.jpeg>
</file>